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767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02451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4184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436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421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7603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26071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2214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8957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369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930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20A15-29E9-471D-B6DA-247842B35A8A}" type="datetimeFigureOut">
              <a:rPr lang="es-ES" smtClean="0"/>
              <a:t>25/06/2018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12F06-EBF7-4C22-8DAD-4B18A5FBDF4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1634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59632" y="-345281"/>
            <a:ext cx="7772400" cy="1470025"/>
          </a:xfrm>
        </p:spPr>
        <p:txBody>
          <a:bodyPr>
            <a:normAutofit/>
          </a:bodyPr>
          <a:lstStyle/>
          <a:p>
            <a:pPr algn="r"/>
            <a:r>
              <a:rPr lang="es-ES" sz="3600" dirty="0" err="1" smtClean="0">
                <a:solidFill>
                  <a:schemeClr val="accent6">
                    <a:lumMod val="75000"/>
                  </a:schemeClr>
                </a:solidFill>
              </a:rPr>
              <a:t>Formação</a:t>
            </a:r>
            <a:r>
              <a:rPr lang="es-ES" sz="3600" dirty="0" smtClean="0">
                <a:solidFill>
                  <a:schemeClr val="accent6">
                    <a:lumMod val="75000"/>
                  </a:schemeClr>
                </a:solidFill>
              </a:rPr>
              <a:t> de Multiplicadores</a:t>
            </a:r>
            <a:endParaRPr lang="es-ES" sz="36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5"/>
          <a:stretch/>
        </p:blipFill>
        <p:spPr bwMode="auto">
          <a:xfrm>
            <a:off x="56593" y="1680662"/>
            <a:ext cx="5091471" cy="507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josemanuel\Google Drive\PROJ CABO VERDE\COMMUNICATIONS\IDENTIDADE CORPORATIVA JOV@EMPREGO\Logo e Slogan_JOV@EMPREGO_CORE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086" y="5593426"/>
            <a:ext cx="4388108" cy="99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Rectángulo"/>
          <p:cNvSpPr/>
          <p:nvPr/>
        </p:nvSpPr>
        <p:spPr>
          <a:xfrm>
            <a:off x="4427984" y="1568981"/>
            <a:ext cx="47160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/>
              <a:t>Um instrumento de formação </a:t>
            </a:r>
            <a:r>
              <a:rPr lang="pt-PT" sz="2400" dirty="0" smtClean="0"/>
              <a:t>para as </a:t>
            </a:r>
            <a:r>
              <a:rPr lang="pt-PT" sz="2400" dirty="0"/>
              <a:t>mulheres com baixos recursos e com vontade de criar uma empresa</a:t>
            </a:r>
            <a:r>
              <a:rPr lang="pt-PT" sz="2400" dirty="0" smtClean="0"/>
              <a:t>.</a:t>
            </a:r>
          </a:p>
          <a:p>
            <a:endParaRPr lang="pt-PT" sz="2400" dirty="0"/>
          </a:p>
          <a:p>
            <a:r>
              <a:rPr lang="pt-PT" sz="2400" dirty="0" smtClean="0"/>
              <a:t>Uma </a:t>
            </a:r>
            <a:r>
              <a:rPr lang="pt-PT" sz="2400" dirty="0"/>
              <a:t>atividade de capacitação que trabalha sobre 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pt-PT" sz="2400" dirty="0"/>
              <a:t>  </a:t>
            </a:r>
            <a:r>
              <a:rPr lang="pt-PT" sz="2000" dirty="0"/>
              <a:t>O desenvolvimento da </a:t>
            </a:r>
            <a:r>
              <a:rPr lang="pt-PT" sz="2000" dirty="0" err="1"/>
              <a:t>auto-confiança</a:t>
            </a:r>
            <a:r>
              <a:rPr lang="pt-PT" sz="2000" dirty="0"/>
              <a:t> das mulheres;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pt-PT" sz="2000" dirty="0"/>
              <a:t>  A criação do espírito empreendedor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pt-PT" sz="2000" dirty="0"/>
              <a:t>As bases da gestão da empresa.</a:t>
            </a:r>
          </a:p>
          <a:p>
            <a:r>
              <a:rPr lang="pt-PT" sz="2400" dirty="0"/>
              <a:t> </a:t>
            </a:r>
          </a:p>
        </p:txBody>
      </p:sp>
      <p:sp>
        <p:nvSpPr>
          <p:cNvPr id="7" name="Rectangle 15"/>
          <p:cNvSpPr/>
          <p:nvPr/>
        </p:nvSpPr>
        <p:spPr>
          <a:xfrm>
            <a:off x="569051" y="673532"/>
            <a:ext cx="80353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r-FR" sz="2800" b="1" dirty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GET </a:t>
            </a: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Ahead</a:t>
            </a:r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– Um </a:t>
            </a: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passo</a:t>
            </a:r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em</a:t>
            </a:r>
            <a:r>
              <a:rPr lang="fr-FR" sz="2800" b="1" dirty="0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fr-FR" sz="2800" b="1" dirty="0" err="1" smtClean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rPr>
              <a:t>frente</a:t>
            </a:r>
            <a:endParaRPr lang="fr-FR" sz="2800" b="1" dirty="0">
              <a:solidFill>
                <a:schemeClr val="accent6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87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36</Words>
  <Application>Microsoft Office PowerPoint</Application>
  <PresentationFormat>Presentación en pantalla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Formação de Multiplicadores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jose manuel medina checa</dc:creator>
  <cp:lastModifiedBy>jose manuel medina checa</cp:lastModifiedBy>
  <cp:revision>2</cp:revision>
  <dcterms:created xsi:type="dcterms:W3CDTF">2018-06-25T10:28:41Z</dcterms:created>
  <dcterms:modified xsi:type="dcterms:W3CDTF">2018-06-25T10:46:51Z</dcterms:modified>
</cp:coreProperties>
</file>